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1" r:id="rId4"/>
    <p:sldId id="27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154A13-5CA0-4371-9F01-31378B2D82E4}" v="1" dt="2024-07-16T15:25:48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4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ey Hogsett" userId="df30c5e8-9266-45e9-892e-6f7678b1b422" providerId="ADAL" clId="{FE154A13-5CA0-4371-9F01-31378B2D82E4}"/>
    <pc:docChg chg="addSld modSld">
      <pc:chgData name="Tracey Hogsett" userId="df30c5e8-9266-45e9-892e-6f7678b1b422" providerId="ADAL" clId="{FE154A13-5CA0-4371-9F01-31378B2D82E4}" dt="2024-07-16T15:25:48.683" v="0"/>
      <pc:docMkLst>
        <pc:docMk/>
      </pc:docMkLst>
      <pc:sldChg chg="add setBg">
        <pc:chgData name="Tracey Hogsett" userId="df30c5e8-9266-45e9-892e-6f7678b1b422" providerId="ADAL" clId="{FE154A13-5CA0-4371-9F01-31378B2D82E4}" dt="2024-07-16T15:25:48.683" v="0"/>
        <pc:sldMkLst>
          <pc:docMk/>
          <pc:sldMk cId="1502616132" sldId="271"/>
        </pc:sldMkLst>
      </pc:sldChg>
      <pc:sldChg chg="add setBg">
        <pc:chgData name="Tracey Hogsett" userId="df30c5e8-9266-45e9-892e-6f7678b1b422" providerId="ADAL" clId="{FE154A13-5CA0-4371-9F01-31378B2D82E4}" dt="2024-07-16T15:25:48.683" v="0"/>
        <pc:sldMkLst>
          <pc:docMk/>
          <pc:sldMk cId="3949242603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DF37A-B797-A086-EDEE-2FC55629B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E278E-97B6-B044-E1B3-7E1D4D9D9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0D127-E0B4-BC36-F104-1F75D8BF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432B5-785E-173F-ECF1-E862D6CE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74838-7BDC-F798-04EF-C1D87BAB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3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A51D-6D20-FBD7-E709-CF76A8822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38E3C-A9BD-E3D6-C331-769E0859A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0D861-B7BD-9771-231A-84011C9C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A5FDB-AEE7-C686-7A7B-52D5F9E2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09065-72FE-D810-87BC-947B809E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8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2A8DFE-CD33-EECC-3569-D8CDCC597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9A429-B8D0-8062-4D04-2C1F7BEB1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CC0A2-0039-107A-1937-7823C3AD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3A1B1-AB21-0AB4-7CA6-D6973022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6A513-1955-6057-3913-F9E174994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0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341D-E7E8-DC2C-2019-266187D5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F84B7-0841-041A-06AC-52AE3BEA5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B65CF-0E70-BC9A-B5CC-E2FE763A0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6F32F-1BA5-CD2D-C7F4-0A7EE0A4F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46B28-2CF0-68BE-C79A-9E70922E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3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FFDB9-780C-8772-9C15-63B28AA8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5736C-C675-2D4C-E0CF-D04FEE13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B14C2-A16D-D195-4928-0F2A35C5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9485A-055D-768B-2955-F31CC2C1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A31B0-7C01-8F83-3D86-31E091BA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7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CFEA4-1C6A-826B-8DE0-6707D494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1EFDC-B35F-B2AB-F1C7-D3A8D0662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F784C-47FE-8505-E66A-E0CA18680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8D8F2-EB6B-CE21-55A6-56FD33635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04A50-4DF3-4D3F-5F10-D450AB6F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81A65-9AEA-F87C-6828-B702BFC09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3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13BE-188C-43DE-3F82-4679EF4AF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634BB-BAA1-F9E5-D52D-073E82D0C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57CB2-B2C3-21FF-B879-F92B802CD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08ADB-90C0-1131-DC53-38A11D781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2E0FA9-A8BB-9AC7-414B-D4FB1FAA8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31C8F-C7D2-A612-39D9-5ECE77DE4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3084AF-8210-9B6F-691B-E780DAE6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ACF84-A633-395D-6972-FF4207A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63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1A33E-B07C-56E3-70F2-CC9C665E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4D4E7-EE79-90FE-A4D9-1C4474B3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C1582C-C4B2-8341-D5BC-1125522F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E08A7-0F88-326C-2009-291B7DE9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7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F3E1D7-3200-2379-F686-08DC7488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6608E-E0CD-BA06-36A5-4098E4B5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FFC92-173C-F759-A3EA-A02AB6593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78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8C570-7816-5B05-6ECD-A87DAC63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A9EF-67B1-12AB-7399-357EF6A3D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6D2BA-497F-47C9-9D74-B5848B6E0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B4814-6B70-3F2F-E16A-ACB2F456C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50300-0765-DDCF-D899-F9EEDBBE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CB428-5841-D871-B6CC-E2F48818A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5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BA0CB-A4B5-F186-DACE-D7FDE7BD0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CB9E5-51E2-2BC0-5AFC-CF4C9B28AB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6A124-EDCA-4BE9-8E00-A4BB262D5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7DD2-70A8-8FA2-0B05-9FFEEC92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0FA9-76E9-E5A7-37F8-5131F84CF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7CFBF-A2B0-6E2F-2C7E-A5940209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9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C9C66F-2A50-BF65-7A7D-BD3DBE85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84C4F-FB08-000E-D748-845890C2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F4F93-08B1-8052-925C-84502574C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5A38B7-9242-4DC4-BABA-EA21F7466135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487AF-34CF-26CE-B4B1-8E8B7E363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8D6C4-42EE-0D68-C6D6-588D0B832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E34B84-96A4-4168-9942-8948F752C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3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1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828800" y="1295401"/>
            <a:ext cx="9539144" cy="5808395"/>
          </a:xfrm>
          <a:custGeom>
            <a:avLst/>
            <a:gdLst/>
            <a:ahLst/>
            <a:cxnLst/>
            <a:rect l="l" t="t" r="r" b="b"/>
            <a:pathLst>
              <a:path w="8895869" h="7558917">
                <a:moveTo>
                  <a:pt x="0" y="0"/>
                </a:moveTo>
                <a:lnTo>
                  <a:pt x="8895868" y="0"/>
                </a:lnTo>
                <a:lnTo>
                  <a:pt x="8895868" y="7558917"/>
                </a:lnTo>
                <a:lnTo>
                  <a:pt x="0" y="7558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A3D6A-CB64-9C71-A9B7-C2D88CB18FB3}"/>
              </a:ext>
            </a:extLst>
          </p:cNvPr>
          <p:cNvSpPr/>
          <p:nvPr/>
        </p:nvSpPr>
        <p:spPr>
          <a:xfrm>
            <a:off x="9499612" y="2611521"/>
            <a:ext cx="2484656" cy="172354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Slideshow</a:t>
            </a:r>
          </a:p>
          <a:p>
            <a:pPr algn="ctr"/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by </a:t>
            </a:r>
            <a:r>
              <a:rPr lang="en-US" sz="3600" b="1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Annissa</a:t>
            </a:r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en-US" sz="3600" b="1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Desamour</a:t>
            </a:r>
            <a:endParaRPr lang="en-US" sz="36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6A51D62C-CD86-2C21-750D-CBAC3BD25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8" y="1623888"/>
            <a:ext cx="3005472" cy="295071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8897882">
            <a:off x="10454632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-1126012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2743200" y="-102642"/>
            <a:ext cx="7855634" cy="2113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chemeClr val="bg1"/>
                </a:solidFill>
                <a:latin typeface="Broadway" panose="04040905080B02020502" pitchFamily="82" charset="0"/>
              </a:rPr>
              <a:t>Williams Middle </a:t>
            </a:r>
            <a:r>
              <a:rPr lang="en-US" sz="6134">
                <a:latin typeface="Broadway" panose="04040905080B02020502" pitchFamily="82" charset="0"/>
              </a:rPr>
              <a:t>Magnet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oks with text overlay&#10;&#10;Description automatically generated">
            <a:extLst>
              <a:ext uri="{FF2B5EF4-FFF2-40B4-BE49-F238E27FC236}">
                <a16:creationId xmlns:a16="http://schemas.microsoft.com/office/drawing/2014/main" id="{E4F4BECF-94DC-9682-DEF5-14B885A47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12192000" cy="767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1594" y="889349"/>
            <a:ext cx="10428813" cy="4704817"/>
          </a:xfrm>
          <a:custGeom>
            <a:avLst/>
            <a:gdLst/>
            <a:ahLst/>
            <a:cxnLst/>
            <a:rect l="l" t="t" r="r" b="b"/>
            <a:pathLst>
              <a:path w="15643220" h="7057226">
                <a:moveTo>
                  <a:pt x="0" y="0"/>
                </a:moveTo>
                <a:lnTo>
                  <a:pt x="15643220" y="0"/>
                </a:lnTo>
                <a:lnTo>
                  <a:pt x="15643220" y="7057225"/>
                </a:lnTo>
                <a:lnTo>
                  <a:pt x="0" y="7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1307408" y="-114300"/>
            <a:ext cx="9577185" cy="100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1E4C82"/>
                </a:solidFill>
                <a:latin typeface="Bukhari Script"/>
              </a:rPr>
              <a:t>Video #4</a:t>
            </a:r>
          </a:p>
        </p:txBody>
      </p:sp>
      <p:sp>
        <p:nvSpPr>
          <p:cNvPr id="3" name="Freeform 3"/>
          <p:cNvSpPr/>
          <p:nvPr/>
        </p:nvSpPr>
        <p:spPr>
          <a:xfrm>
            <a:off x="9194801" y="1549859"/>
            <a:ext cx="1463223" cy="1673124"/>
          </a:xfrm>
          <a:custGeom>
            <a:avLst/>
            <a:gdLst/>
            <a:ahLst/>
            <a:cxnLst/>
            <a:rect l="l" t="t" r="r" b="b"/>
            <a:pathLst>
              <a:path w="2194835" h="2509686">
                <a:moveTo>
                  <a:pt x="0" y="0"/>
                </a:moveTo>
                <a:lnTo>
                  <a:pt x="2194834" y="0"/>
                </a:lnTo>
                <a:lnTo>
                  <a:pt x="2194834" y="2509686"/>
                </a:lnTo>
                <a:lnTo>
                  <a:pt x="0" y="2509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6" name="Picture 5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693EA427-70E6-75D0-EAFD-64D839417A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" t="7768" r="11059" b="41922"/>
          <a:stretch/>
        </p:blipFill>
        <p:spPr>
          <a:xfrm>
            <a:off x="328168" y="-3987800"/>
            <a:ext cx="11535664" cy="1053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825360" y="-685800"/>
            <a:ext cx="2879313" cy="27432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0335709" y="444601"/>
            <a:ext cx="1389571" cy="960067"/>
          </a:xfrm>
          <a:custGeom>
            <a:avLst/>
            <a:gdLst/>
            <a:ahLst/>
            <a:cxnLst/>
            <a:rect l="l" t="t" r="r" b="b"/>
            <a:pathLst>
              <a:path w="2084357" h="1440101">
                <a:moveTo>
                  <a:pt x="0" y="0"/>
                </a:moveTo>
                <a:lnTo>
                  <a:pt x="2084356" y="0"/>
                </a:lnTo>
                <a:lnTo>
                  <a:pt x="2084356" y="1440101"/>
                </a:lnTo>
                <a:lnTo>
                  <a:pt x="0" y="1440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246787" y="0"/>
            <a:ext cx="2123133" cy="984362"/>
          </a:xfrm>
          <a:custGeom>
            <a:avLst/>
            <a:gdLst/>
            <a:ahLst/>
            <a:cxnLst/>
            <a:rect l="l" t="t" r="r" b="b"/>
            <a:pathLst>
              <a:path w="3184700" h="1476543">
                <a:moveTo>
                  <a:pt x="0" y="0"/>
                </a:moveTo>
                <a:lnTo>
                  <a:pt x="3184700" y="0"/>
                </a:lnTo>
                <a:lnTo>
                  <a:pt x="3184700" y="1476543"/>
                </a:lnTo>
                <a:lnTo>
                  <a:pt x="0" y="1476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" name="Invisible SLAM Project">
            <a:hlinkClick r:id="" action="ppaction://media"/>
            <a:extLst>
              <a:ext uri="{FF2B5EF4-FFF2-40B4-BE49-F238E27FC236}">
                <a16:creationId xmlns:a16="http://schemas.microsoft.com/office/drawing/2014/main" id="{E61E4CD4-5BA4-6DDA-9699-7FC46C44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5778" y="127000"/>
            <a:ext cx="11966222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42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</Words>
  <Application>Microsoft Office PowerPoint</Application>
  <PresentationFormat>Widescreen</PresentationFormat>
  <Paragraphs>5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Broadway</vt:lpstr>
      <vt:lpstr>Bukhari Script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Tracey Hogsett</dc:creator>
  <cp:lastModifiedBy>Tracey Hogsett</cp:lastModifiedBy>
  <cp:revision>1</cp:revision>
  <dcterms:created xsi:type="dcterms:W3CDTF">2024-07-16T15:24:31Z</dcterms:created>
  <dcterms:modified xsi:type="dcterms:W3CDTF">2024-07-16T15:25:56Z</dcterms:modified>
</cp:coreProperties>
</file>